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22" r:id="rId5"/>
    <p:sldId id="259" r:id="rId6"/>
    <p:sldId id="323" r:id="rId7"/>
    <p:sldId id="303" r:id="rId8"/>
    <p:sldId id="302" r:id="rId9"/>
    <p:sldId id="260" r:id="rId10"/>
    <p:sldId id="324" r:id="rId11"/>
    <p:sldId id="306" r:id="rId12"/>
    <p:sldId id="305" r:id="rId13"/>
    <p:sldId id="304" r:id="rId14"/>
    <p:sldId id="261" r:id="rId15"/>
    <p:sldId id="325" r:id="rId16"/>
    <p:sldId id="262" r:id="rId17"/>
    <p:sldId id="307" r:id="rId18"/>
    <p:sldId id="308" r:id="rId19"/>
    <p:sldId id="265" r:id="rId20"/>
    <p:sldId id="326" r:id="rId21"/>
    <p:sldId id="266" r:id="rId22"/>
    <p:sldId id="309" r:id="rId23"/>
    <p:sldId id="310" r:id="rId24"/>
    <p:sldId id="267" r:id="rId25"/>
    <p:sldId id="311" r:id="rId26"/>
    <p:sldId id="312" r:id="rId27"/>
    <p:sldId id="327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263" r:id="rId36"/>
    <p:sldId id="268" r:id="rId37"/>
    <p:sldId id="329" r:id="rId38"/>
    <p:sldId id="269" r:id="rId39"/>
    <p:sldId id="270" r:id="rId40"/>
    <p:sldId id="271" r:id="rId41"/>
    <p:sldId id="272" r:id="rId42"/>
    <p:sldId id="273" r:id="rId43"/>
    <p:sldId id="274" r:id="rId44"/>
    <p:sldId id="320" r:id="rId45"/>
    <p:sldId id="275" r:id="rId46"/>
    <p:sldId id="328" r:id="rId47"/>
    <p:sldId id="276" r:id="rId48"/>
    <p:sldId id="277" r:id="rId49"/>
    <p:sldId id="278" r:id="rId50"/>
    <p:sldId id="279" r:id="rId51"/>
    <p:sldId id="280" r:id="rId52"/>
    <p:sldId id="321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2" autoAdjust="0"/>
    <p:restoredTop sz="94660"/>
  </p:normalViewPr>
  <p:slideViewPr>
    <p:cSldViewPr snapToGrid="0">
      <p:cViewPr varScale="1">
        <p:scale>
          <a:sx n="67" d="100"/>
          <a:sy n="67" d="100"/>
        </p:scale>
        <p:origin x="77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06F19-96B3-4F13-35FC-4C10EA15B5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354475-7BA8-25EF-1CFC-6CD765732E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133B1-CFEB-D001-3747-C35328F26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554BF-FEFC-F4F4-7D7B-7920E7FFF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AD913-BD93-93CE-A775-2003F45ED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377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DC78A-1446-3920-67C0-32803C7E7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950D9E-F838-CDDF-A73E-301B576CB9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394C8-E136-DF00-DB32-89EDD4605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BF00D-D0FC-834E-D935-77CA41FAF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8F43A-949B-DD39-6782-1C9DC5B7E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84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37D68F-F8E6-E1B4-9A2E-6296A75244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AD167E-7F88-0DED-889D-64070DEA4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CB663-5F1A-C8B2-DAB0-6695A93DF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9037D-75E8-A82D-0717-D1D16F115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895C-947D-DEE2-731B-86239A3CC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59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8E314-D5C2-3D8B-66C5-8C04C8EEF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A1D6D-0944-FD5C-61EE-88C56D0CC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E38C9-F2E3-E438-888A-79911E678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DD91B-B219-07DC-D0F4-997D63E8D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C8B21-6104-B689-B956-BFEBA0CBC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48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BBEA3-A996-90BC-61CF-A9E8C7053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DE84B-6C6E-0F03-B7CA-AE7251441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907A1-2B55-F570-8543-AF3F1A187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EDF31-B49C-528A-C664-A49658765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BE76D-A87B-DA18-8479-B8301D683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22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A1208-B198-1F22-B7DA-898B85137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100EE-A9D5-8996-3B8D-D5C2FD4310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4A0BA-F482-8A2F-69DA-93924ACCF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E56A1-FDF7-04A0-ED99-D5834334B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35502C-B44E-3200-D036-AD1124B44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E585DB-3C44-B39A-644C-3F6EAB789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936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ECB78-B4D2-F23F-64BD-C802FC0B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1A3BD-9AE3-6221-8F14-D02D3448B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B2E2D9-E913-3697-2AE1-5DA127417D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5C9B34-F075-3C3C-A7E8-D635F590EB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2D6DC1-8965-9603-46B6-9AD98D0853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EFDEA5-35A1-A318-5266-2834BAF35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EC9092-5D9A-9E11-005C-C6A1BE621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3F392C-5BDE-B1D7-2EA9-B7A04755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36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EF55C-4097-72FF-48B2-B56474D34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E83B87-B7B5-54F9-A06C-271130C3D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0681D4-63E7-2F19-7B22-EBFB4BC8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87F270-B9A2-DE4C-B46D-F62DCDA0A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896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3D5D6D-2585-E7FC-FB39-DE3E61D7B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BE21F8-D01F-C069-E9A3-8E305BA63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E1E19-44C5-A381-C1F6-8A7150F49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34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6C389-B78C-B2CD-2C77-60FB75B9D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CDF69-B172-3093-9B71-21E9EF817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63A7C3-F528-1D0F-A50E-EA44F42D92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F68BD8-8500-71ED-EA5A-CC6BE90C6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F146E5-BC7F-015F-BA30-09404FF7D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F7EF81-5823-6FEC-027F-08378430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42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C2397-66BF-38D3-5200-5C1170407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9C5F01-F6D3-C44A-367D-63103EE249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08A42-B9F7-32DA-F543-E07609EA2F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226F43-E67A-6BB5-E035-3630FA185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C3D92E-BB12-D139-35FC-5C5AA677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03186E-8782-AB5D-90E2-4B86C7778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42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CE371A-ED9B-F859-8DFE-E88B2FA96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FF3AD-6AF8-0FEC-35CB-99ED597C3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356C9-0DD8-62A7-8D4B-61CCC3AFE0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38DA24-7C00-4CB3-BA06-557152E755C0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8E712-AE42-63F8-BAB5-1739C56497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6EA66-660E-1F2A-60C0-D4CA0AEB6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443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8B20A0-BB54-8C05-4883-84DD448D638B}"/>
              </a:ext>
            </a:extLst>
          </p:cNvPr>
          <p:cNvSpPr txBox="1"/>
          <p:nvPr/>
        </p:nvSpPr>
        <p:spPr>
          <a:xfrm>
            <a:off x="952500" y="582067"/>
            <a:ext cx="102870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/>
                </a:solidFill>
              </a:rPr>
              <a:t>&gt;&gt; IN THE NAME OF ALLAH, THE MOST GRACIOUS, THE MOST MERCIFUL &lt;&lt;</a:t>
            </a:r>
          </a:p>
          <a:p>
            <a:pPr algn="ctr"/>
            <a:r>
              <a:rPr lang="en-US" sz="4800" b="1" dirty="0">
                <a:solidFill>
                  <a:schemeClr val="accent5"/>
                </a:solidFill>
              </a:rPr>
              <a:t>COMPREHENSIVE NONLINEAR SEISMIC ASSESSMENT OF STEEL TRUSS BRIDGES: AN OPENSEES FRAMEWORK FOR STATIC PUSHOVER, CYCLIC DEGRADATION, STATIC TIME-HISTORY AND DYNAMIC TIME-HISTORY ANALYSIS        </a:t>
            </a:r>
            <a:r>
              <a:rPr lang="en-US" sz="1200" b="1" dirty="0">
                <a:solidFill>
                  <a:schemeClr val="accent3"/>
                </a:solidFill>
              </a:rPr>
              <a:t>THIS PROGRAM WRITTEN BY SALAR DELAVAR GHASHGHAEI (QASHQAI)</a:t>
            </a:r>
          </a:p>
        </p:txBody>
      </p:sp>
    </p:spTree>
    <p:extLst>
      <p:ext uri="{BB962C8B-B14F-4D97-AF65-F5344CB8AC3E}">
        <p14:creationId xmlns:p14="http://schemas.microsoft.com/office/powerpoint/2010/main" val="2561539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CE365-FCCC-FF67-C4EE-3B976A789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4D3C51-48B1-FA2C-ABCF-9075161F9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882" y="234786"/>
            <a:ext cx="9430235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86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C598A-E1FD-6CB3-81ED-DEDA30E99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0AA36C-7900-CBC3-7722-24D3210AB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882" y="234786"/>
            <a:ext cx="9430235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3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FFB88-23EF-2C70-41A4-3F7554EE6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4BE211-C11E-2BD9-0DE4-1CF4C47AC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62" y="0"/>
            <a:ext cx="8520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97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26642-CFC3-3863-C174-585452CCD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CE8190-0CAD-1F63-AA6A-3E9111BF0796}"/>
              </a:ext>
            </a:extLst>
          </p:cNvPr>
          <p:cNvSpPr txBox="1"/>
          <p:nvPr/>
        </p:nvSpPr>
        <p:spPr>
          <a:xfrm>
            <a:off x="1843087" y="2459504"/>
            <a:ext cx="89439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</a:rPr>
              <a:t>CYCLIC DISPLACEMENT ANALYSIS</a:t>
            </a:r>
          </a:p>
        </p:txBody>
      </p:sp>
    </p:spTree>
    <p:extLst>
      <p:ext uri="{BB962C8B-B14F-4D97-AF65-F5344CB8AC3E}">
        <p14:creationId xmlns:p14="http://schemas.microsoft.com/office/powerpoint/2010/main" val="686636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0A545-5A10-9F1B-45A2-F44A2616C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DBAAB3-0FD7-9E1E-58A5-27A5FFC01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667"/>
            <a:ext cx="12192000" cy="655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73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FB424-8A93-DAB4-EA03-8FA2907BE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51BFB5-5311-FA86-6D53-574F6C39F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510" y="234786"/>
            <a:ext cx="9334980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278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41867-57CD-0DD2-A0EF-FD1443BA6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ADF68F-7A8C-116A-1F8A-78417AE3E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160" y="234786"/>
            <a:ext cx="9347680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94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A9F5F-3F08-460B-95CE-E74CA5BD5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1DE904-3E1A-3A26-EDA2-0F8AA0904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62" y="0"/>
            <a:ext cx="8520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719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D3F20-B8F0-61CD-7105-05376A6A1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C8AE3F-60FB-913F-ADE8-ADED74306ACB}"/>
              </a:ext>
            </a:extLst>
          </p:cNvPr>
          <p:cNvSpPr txBox="1"/>
          <p:nvPr/>
        </p:nvSpPr>
        <p:spPr>
          <a:xfrm>
            <a:off x="452437" y="1536174"/>
            <a:ext cx="112871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</a:rPr>
              <a:t>STATIC TIME-HISTORY WITH EXTERNALTIME-DEPENDENTLOADING ANALYSIS</a:t>
            </a:r>
          </a:p>
        </p:txBody>
      </p:sp>
    </p:spTree>
    <p:extLst>
      <p:ext uri="{BB962C8B-B14F-4D97-AF65-F5344CB8AC3E}">
        <p14:creationId xmlns:p14="http://schemas.microsoft.com/office/powerpoint/2010/main" val="3717988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25BD7-E78D-605C-1FC7-03F79B040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7E638C-DCA2-75CD-06B9-A2BE9F036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53"/>
            <a:ext cx="12192000" cy="658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3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4F8726-0884-16C1-C496-9F70F55A7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5" y="0"/>
            <a:ext cx="120876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538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D9EB2-C6F0-F914-10C6-156783722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4953C6-887F-3541-F78D-4A2845A15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797" y="936497"/>
            <a:ext cx="7874405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4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808B4-C346-204E-0B48-325AC4B77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F62373-297C-298D-5644-BB4DD6ECE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882" y="234786"/>
            <a:ext cx="9430235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34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6F178-E24E-09B7-2171-2646FA404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D08696-67FD-B77B-C168-E477D5F24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39" y="234786"/>
            <a:ext cx="9188922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47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EC418-E5BC-8617-2C8C-83DB5D0FA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B6D725-1C2D-D1B3-7CD1-5FC046678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39" y="234786"/>
            <a:ext cx="9188922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946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2D2EA-FEB9-0710-4780-FCF5CA47F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E1A07C-0A24-CE1B-C05F-A84823E18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62" y="0"/>
            <a:ext cx="8520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55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209FD-35F5-599A-B427-EC8AD8777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F7AE19-CDDA-1A77-970E-F2F26F7C4C2A}"/>
              </a:ext>
            </a:extLst>
          </p:cNvPr>
          <p:cNvSpPr txBox="1"/>
          <p:nvPr/>
        </p:nvSpPr>
        <p:spPr>
          <a:xfrm>
            <a:off x="452437" y="1536174"/>
            <a:ext cx="112871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</a:rPr>
              <a:t>DYNAMIC TIME-HISTORY WITH EXTERNALTIME-DEPENDENTLOADING ANALYSIS</a:t>
            </a:r>
          </a:p>
        </p:txBody>
      </p:sp>
    </p:spTree>
    <p:extLst>
      <p:ext uri="{BB962C8B-B14F-4D97-AF65-F5344CB8AC3E}">
        <p14:creationId xmlns:p14="http://schemas.microsoft.com/office/powerpoint/2010/main" val="2737988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E973F-8B3E-8A16-ACAA-110E58B18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E555A4-FA38-4A20-D2C9-AEF600E45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22"/>
            <a:ext cx="12192000" cy="657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91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1CC92-E997-32E8-E0AA-FE03B2D2B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36094B-FC21-6EA6-3912-6A3A48CCC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797" y="936497"/>
            <a:ext cx="7874405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472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13723-ED21-A546-332D-5526EF294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DB4EEA-A92E-3B39-AD1E-37E949CB5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882" y="234786"/>
            <a:ext cx="9430235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972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E82A1-DB42-FD79-C9BD-8DAEB0B64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5B0C81-BE83-48C5-AC04-2DDE0648F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243" y="0"/>
            <a:ext cx="8587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780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0759B-40F4-A8DE-D64C-E72E1EEE8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13720D-632B-E7C9-2C37-76A9A942F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0894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CE6327-20BB-284C-4DD4-29CDD2B6B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942" y="182880"/>
            <a:ext cx="4958074" cy="64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71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2C96F-B711-87A9-6F5E-8E468382B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9C02DC-577B-35B6-163B-F9B169A05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246" y="0"/>
            <a:ext cx="87995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29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58FBB-9C91-A446-D06B-EB26E899A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42E87E-8E82-A487-659D-767B3E2ED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583" y="733286"/>
            <a:ext cx="9404833" cy="53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405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992D3-BDA7-B112-D452-BB88F03FA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122F42-49ED-11C6-325D-C3C7514AF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510" y="733286"/>
            <a:ext cx="9334980" cy="53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423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C21C8-AAD5-C741-387B-56427E5C8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C33634-963F-C3C7-A91F-062D736E8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39" y="234786"/>
            <a:ext cx="9188922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14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4E615-CBBB-BDD8-E9B3-C55DFB6C2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3B4B99-1512-92F2-6A5C-10BCF621F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62" y="0"/>
            <a:ext cx="8520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7765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4D0C3-33BC-8AC0-7546-EC996A27D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C8780A-4FC2-F497-BE34-B2C16E7CF8E0}"/>
              </a:ext>
            </a:extLst>
          </p:cNvPr>
          <p:cNvSpPr txBox="1"/>
          <p:nvPr/>
        </p:nvSpPr>
        <p:spPr>
          <a:xfrm>
            <a:off x="885826" y="2902506"/>
            <a:ext cx="10001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</a:rPr>
              <a:t>FREE-VIBRATION ANALYSIS</a:t>
            </a:r>
          </a:p>
        </p:txBody>
      </p:sp>
    </p:spTree>
    <p:extLst>
      <p:ext uri="{BB962C8B-B14F-4D97-AF65-F5344CB8AC3E}">
        <p14:creationId xmlns:p14="http://schemas.microsoft.com/office/powerpoint/2010/main" val="34252430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F80FA-5CC6-10B0-6A40-DC8DB514D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E4A6F2-22C8-5545-55C7-67A23826C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538"/>
            <a:ext cx="12192000" cy="656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440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E1CAC-4795-E846-F7DF-A53A4F370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DD11B3-C800-71D5-F39F-82A69E4AE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182" y="234786"/>
            <a:ext cx="9455636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965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5A79D-7B6D-8641-127E-91A35B4FE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F1BF83-EE1D-8F43-FC27-F8105BE31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243" y="0"/>
            <a:ext cx="8587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323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C2584-B6F1-E4AA-2324-111A7CEC6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0301FD-A009-2840-93FF-BEF2BAE99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619" y="0"/>
            <a:ext cx="85127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24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6EEF4-8787-065C-13DE-5F327E105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6F1381-BD5D-D7D5-AB27-A2DA64B46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601"/>
            <a:ext cx="12192000" cy="656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351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49D1D-A3EC-2938-502A-DC646EEBF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0306A0-5D7F-A0A1-769B-D1758149C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92" y="733286"/>
            <a:ext cx="9049215" cy="53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7308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87B60-E10D-E4DE-617A-11E247A71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68063D-A1F3-88C9-409B-12C69F952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92" y="733286"/>
            <a:ext cx="9049215" cy="53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7402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27920-A997-0EF3-B994-2238D571C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EC35BA-6000-6D34-50EA-417F955E2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39" y="234786"/>
            <a:ext cx="9188922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230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43421-63C1-6532-6914-A005C0DB8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9AEEBB-FD63-0F8C-AB58-D399C31F1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62" y="0"/>
            <a:ext cx="8520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077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A6411-5370-8D0E-D82B-643AFEAC4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2FD87F-FA27-4F3D-9880-2DB81CE0CF95}"/>
              </a:ext>
            </a:extLst>
          </p:cNvPr>
          <p:cNvSpPr txBox="1"/>
          <p:nvPr/>
        </p:nvSpPr>
        <p:spPr>
          <a:xfrm>
            <a:off x="885826" y="2902506"/>
            <a:ext cx="10001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</a:rPr>
              <a:t>SEISMIC ANALYSIS</a:t>
            </a:r>
          </a:p>
        </p:txBody>
      </p:sp>
    </p:spTree>
    <p:extLst>
      <p:ext uri="{BB962C8B-B14F-4D97-AF65-F5344CB8AC3E}">
        <p14:creationId xmlns:p14="http://schemas.microsoft.com/office/powerpoint/2010/main" val="18149869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CDBA9-C54B-300B-2CD4-0907A3676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DF47A4A-A28B-5F2A-11C3-A73C5224E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933"/>
            <a:ext cx="12192000" cy="660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852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FA42C-A453-6104-5A0F-C920D0078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D58AC6-8AC4-EB67-1FEB-4BD095CB5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882" y="234786"/>
            <a:ext cx="9430235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446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ABDFB-049D-3FA7-32D9-44B5AB004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621AC1-021B-2F6D-41FC-1C535A4DC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243" y="0"/>
            <a:ext cx="8587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768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4BAB1-6E46-ACDE-FA5F-37B22EC1D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7C62BD-2BFE-5028-0E8D-0CF8DFC31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619" y="0"/>
            <a:ext cx="85127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780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D7807-1698-909C-7453-FC19B883B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4DC8A0-25B5-6929-224F-CDE122FF1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92" y="733286"/>
            <a:ext cx="9049215" cy="53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60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F8AF4-F71D-1920-08A4-7FFFAC020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72B964-3094-74F1-711C-527BD9CB5E8E}"/>
              </a:ext>
            </a:extLst>
          </p:cNvPr>
          <p:cNvSpPr txBox="1"/>
          <p:nvPr/>
        </p:nvSpPr>
        <p:spPr>
          <a:xfrm>
            <a:off x="1943100" y="2902506"/>
            <a:ext cx="8943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</a:rPr>
              <a:t>STATIC ANALYSIS</a:t>
            </a:r>
          </a:p>
        </p:txBody>
      </p:sp>
    </p:spTree>
    <p:extLst>
      <p:ext uri="{BB962C8B-B14F-4D97-AF65-F5344CB8AC3E}">
        <p14:creationId xmlns:p14="http://schemas.microsoft.com/office/powerpoint/2010/main" val="10683257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C88F2-F10A-DD8C-0424-DDFF46AE4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4DB7A2-257B-56F2-9135-8ED044FA5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92" y="733286"/>
            <a:ext cx="9049215" cy="53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019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75E49-0A4F-BF35-F96E-B40EDEF0E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9FCDFD-02F0-AF96-5AB9-CB0A518FF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39" y="234786"/>
            <a:ext cx="9188922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175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D045D-230D-9245-CFCE-9F2977DCD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BF0F96-6C54-CF53-703E-3D258130B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62" y="0"/>
            <a:ext cx="8520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91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90C22-AA40-AB9A-9761-537B21628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C3F2C8-C0CD-7840-831E-8D48F2961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470"/>
            <a:ext cx="12192000" cy="654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779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6117B-CD12-A128-A9F4-EBB15AF42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EE1748-23DC-90DD-3721-F1BF69F67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62" y="0"/>
            <a:ext cx="8520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355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D3619-7286-F4EC-EE51-7221FC922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5A9AE0-54D8-DDD3-2CB5-62CDD961B7A7}"/>
              </a:ext>
            </a:extLst>
          </p:cNvPr>
          <p:cNvSpPr txBox="1"/>
          <p:nvPr/>
        </p:nvSpPr>
        <p:spPr>
          <a:xfrm>
            <a:off x="1943100" y="2902506"/>
            <a:ext cx="8943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</a:rPr>
              <a:t>PUSHOVER ANALYSIS</a:t>
            </a:r>
          </a:p>
        </p:txBody>
      </p:sp>
    </p:spTree>
    <p:extLst>
      <p:ext uri="{BB962C8B-B14F-4D97-AF65-F5344CB8AC3E}">
        <p14:creationId xmlns:p14="http://schemas.microsoft.com/office/powerpoint/2010/main" val="90624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64AFA-E393-622E-B50A-98121ABF8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B8176F-953F-5144-D5EE-25EF65E33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129"/>
            <a:ext cx="12192000" cy="660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57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71</Words>
  <Application>Microsoft Office PowerPoint</Application>
  <PresentationFormat>Widescreen</PresentationFormat>
  <Paragraphs>9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salar dq</dc:creator>
  <cp:lastModifiedBy>salar dq</cp:lastModifiedBy>
  <cp:revision>52</cp:revision>
  <cp:lastPrinted>2026-02-13T08:23:57Z</cp:lastPrinted>
  <dcterms:created xsi:type="dcterms:W3CDTF">2025-06-03T10:37:48Z</dcterms:created>
  <dcterms:modified xsi:type="dcterms:W3CDTF">2026-02-13T08:43:44Z</dcterms:modified>
</cp:coreProperties>
</file>